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Century Gothic Paneuropean Bold" charset="1" panose="020B0702020202020204"/>
      <p:regular r:id="rId36"/>
    </p:embeddedFont>
    <p:embeddedFont>
      <p:font typeface="Century Gothic Paneuropean" charset="1" panose="020B0502020202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9089" y="3251959"/>
            <a:ext cx="15653246" cy="212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89"/>
              </a:lnSpc>
            </a:pPr>
            <a:r>
              <a:rPr lang="en-US" b="true" sz="124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DWH FINAL PROJECT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227229" y="6657218"/>
            <a:ext cx="8754804" cy="245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By : Adulrahman khalifa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  Mohamed Roshdy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Hana Hatem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Elaf Mustafa</a:t>
            </a:r>
          </a:p>
          <a:p>
            <a:pPr algn="ctr">
              <a:lnSpc>
                <a:spcPts val="390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85150" y="4295936"/>
            <a:ext cx="15521124" cy="3337876"/>
          </a:xfrm>
          <a:custGeom>
            <a:avLst/>
            <a:gdLst/>
            <a:ahLst/>
            <a:cxnLst/>
            <a:rect r="r" b="b" t="t" l="l"/>
            <a:pathLst>
              <a:path h="3337876" w="15521124">
                <a:moveTo>
                  <a:pt x="0" y="0"/>
                </a:moveTo>
                <a:lnTo>
                  <a:pt x="15521124" y="0"/>
                </a:lnTo>
                <a:lnTo>
                  <a:pt x="15521124" y="3337876"/>
                </a:lnTo>
                <a:lnTo>
                  <a:pt x="0" y="3337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444" r="-33779" b="-18447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09990" y="933450"/>
            <a:ext cx="8731087" cy="25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b="true" sz="4827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</a:t>
            </a:r>
          </a:p>
          <a:p>
            <a:pPr algn="ctr">
              <a:lnSpc>
                <a:spcPts val="6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36683" y="3108680"/>
            <a:ext cx="7307317" cy="6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Customer order dimension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09530" y="4773399"/>
            <a:ext cx="14550986" cy="1900537"/>
          </a:xfrm>
          <a:custGeom>
            <a:avLst/>
            <a:gdLst/>
            <a:ahLst/>
            <a:cxnLst/>
            <a:rect r="r" b="b" t="t" l="l"/>
            <a:pathLst>
              <a:path h="1900537" w="14550986">
                <a:moveTo>
                  <a:pt x="0" y="0"/>
                </a:moveTo>
                <a:lnTo>
                  <a:pt x="14550986" y="0"/>
                </a:lnTo>
                <a:lnTo>
                  <a:pt x="14550986" y="1900537"/>
                </a:lnTo>
                <a:lnTo>
                  <a:pt x="0" y="1900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3563" r="-103126" b="-61122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09990" y="933450"/>
            <a:ext cx="8731087" cy="25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b="true" sz="4827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</a:t>
            </a:r>
          </a:p>
          <a:p>
            <a:pPr algn="ctr">
              <a:lnSpc>
                <a:spcPts val="6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36683" y="3540148"/>
            <a:ext cx="7307317" cy="6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Book author dimension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4455475"/>
            <a:ext cx="13874528" cy="3255756"/>
          </a:xfrm>
          <a:custGeom>
            <a:avLst/>
            <a:gdLst/>
            <a:ahLst/>
            <a:cxnLst/>
            <a:rect r="r" b="b" t="t" l="l"/>
            <a:pathLst>
              <a:path h="3255756" w="13874528">
                <a:moveTo>
                  <a:pt x="0" y="0"/>
                </a:moveTo>
                <a:lnTo>
                  <a:pt x="13874529" y="0"/>
                </a:lnTo>
                <a:lnTo>
                  <a:pt x="13874529" y="3255756"/>
                </a:lnTo>
                <a:lnTo>
                  <a:pt x="0" y="3255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4000" r="-79660" b="-24666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09990" y="933450"/>
            <a:ext cx="8731087" cy="25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b="true" sz="4827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</a:t>
            </a:r>
          </a:p>
          <a:p>
            <a:pPr algn="ctr">
              <a:lnSpc>
                <a:spcPts val="6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569057" y="3381536"/>
            <a:ext cx="7307317" cy="6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Author dimension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55249" y="4152535"/>
            <a:ext cx="15780927" cy="4502206"/>
          </a:xfrm>
          <a:custGeom>
            <a:avLst/>
            <a:gdLst/>
            <a:ahLst/>
            <a:cxnLst/>
            <a:rect r="r" b="b" t="t" l="l"/>
            <a:pathLst>
              <a:path h="4502206" w="15780927">
                <a:moveTo>
                  <a:pt x="0" y="0"/>
                </a:moveTo>
                <a:lnTo>
                  <a:pt x="15780926" y="0"/>
                </a:lnTo>
                <a:lnTo>
                  <a:pt x="15780926" y="4502206"/>
                </a:lnTo>
                <a:lnTo>
                  <a:pt x="0" y="4502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806" r="-46156" b="-13936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09990" y="933450"/>
            <a:ext cx="8731087" cy="25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b="true" sz="4827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</a:t>
            </a:r>
          </a:p>
          <a:p>
            <a:pPr algn="ctr">
              <a:lnSpc>
                <a:spcPts val="6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36683" y="3108680"/>
            <a:ext cx="7307317" cy="6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Order history dimension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45783" y="4046716"/>
            <a:ext cx="13963759" cy="4515939"/>
          </a:xfrm>
          <a:custGeom>
            <a:avLst/>
            <a:gdLst/>
            <a:ahLst/>
            <a:cxnLst/>
            <a:rect r="r" b="b" t="t" l="l"/>
            <a:pathLst>
              <a:path h="4515939" w="13963759">
                <a:moveTo>
                  <a:pt x="0" y="0"/>
                </a:moveTo>
                <a:lnTo>
                  <a:pt x="13963760" y="0"/>
                </a:lnTo>
                <a:lnTo>
                  <a:pt x="13963760" y="4515939"/>
                </a:lnTo>
                <a:lnTo>
                  <a:pt x="0" y="4515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526" r="-111769" b="-19780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09990" y="933450"/>
            <a:ext cx="8731087" cy="25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b="true" sz="4827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</a:t>
            </a:r>
          </a:p>
          <a:p>
            <a:pPr algn="ctr">
              <a:lnSpc>
                <a:spcPts val="6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36683" y="3108680"/>
            <a:ext cx="7307317" cy="6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Customer dimension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4750690"/>
            <a:ext cx="13126340" cy="1830366"/>
          </a:xfrm>
          <a:custGeom>
            <a:avLst/>
            <a:gdLst/>
            <a:ahLst/>
            <a:cxnLst/>
            <a:rect r="r" b="b" t="t" l="l"/>
            <a:pathLst>
              <a:path h="1830366" w="13126340">
                <a:moveTo>
                  <a:pt x="0" y="0"/>
                </a:moveTo>
                <a:lnTo>
                  <a:pt x="13126341" y="0"/>
                </a:lnTo>
                <a:lnTo>
                  <a:pt x="13126341" y="1830366"/>
                </a:lnTo>
                <a:lnTo>
                  <a:pt x="0" y="1830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1714" r="-98270" b="-53809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09990" y="933450"/>
            <a:ext cx="8731087" cy="25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b="true" sz="4827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</a:t>
            </a:r>
          </a:p>
          <a:p>
            <a:pPr algn="ctr">
              <a:lnSpc>
                <a:spcPts val="6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36683" y="3585565"/>
            <a:ext cx="7307317" cy="6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Customer_address dimension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66600" y="4098655"/>
            <a:ext cx="15602556" cy="4336662"/>
          </a:xfrm>
          <a:custGeom>
            <a:avLst/>
            <a:gdLst/>
            <a:ahLst/>
            <a:cxnLst/>
            <a:rect r="r" b="b" t="t" l="l"/>
            <a:pathLst>
              <a:path h="4336662" w="15602556">
                <a:moveTo>
                  <a:pt x="0" y="0"/>
                </a:moveTo>
                <a:lnTo>
                  <a:pt x="15602556" y="0"/>
                </a:lnTo>
                <a:lnTo>
                  <a:pt x="15602556" y="4336662"/>
                </a:lnTo>
                <a:lnTo>
                  <a:pt x="0" y="433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260" r="-50350" b="-14601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09990" y="933450"/>
            <a:ext cx="8731087" cy="25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b="true" sz="4827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</a:t>
            </a:r>
          </a:p>
          <a:p>
            <a:pPr algn="ctr">
              <a:lnSpc>
                <a:spcPts val="6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018354" y="3018498"/>
            <a:ext cx="7307317" cy="6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Sales fact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14634" y="4013348"/>
            <a:ext cx="12387037" cy="203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b="true" sz="11886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SSIS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71857" y="1830762"/>
            <a:ext cx="14544287" cy="6994826"/>
          </a:xfrm>
          <a:custGeom>
            <a:avLst/>
            <a:gdLst/>
            <a:ahLst/>
            <a:cxnLst/>
            <a:rect r="r" b="b" t="t" l="l"/>
            <a:pathLst>
              <a:path h="6994826" w="14544287">
                <a:moveTo>
                  <a:pt x="0" y="0"/>
                </a:moveTo>
                <a:lnTo>
                  <a:pt x="14544286" y="0"/>
                </a:lnTo>
                <a:lnTo>
                  <a:pt x="14544286" y="6994825"/>
                </a:lnTo>
                <a:lnTo>
                  <a:pt x="0" y="6994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057" r="0" b="-6903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62231" y="1967015"/>
            <a:ext cx="14563537" cy="6922022"/>
          </a:xfrm>
          <a:custGeom>
            <a:avLst/>
            <a:gdLst/>
            <a:ahLst/>
            <a:cxnLst/>
            <a:rect r="r" b="b" t="t" l="l"/>
            <a:pathLst>
              <a:path h="6922022" w="14563537">
                <a:moveTo>
                  <a:pt x="0" y="0"/>
                </a:moveTo>
                <a:lnTo>
                  <a:pt x="14563538" y="0"/>
                </a:lnTo>
                <a:lnTo>
                  <a:pt x="14563538" y="6922022"/>
                </a:lnTo>
                <a:lnTo>
                  <a:pt x="0" y="6922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99" r="-953" b="-1067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5319" y="3396505"/>
            <a:ext cx="11830007" cy="330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9441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Gravity </a:t>
            </a:r>
          </a:p>
          <a:p>
            <a:pPr algn="ctr">
              <a:lnSpc>
                <a:spcPts val="13217"/>
              </a:lnSpc>
            </a:pPr>
            <a:r>
              <a:rPr lang="en-US" sz="9441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bookstore db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858865" y="3085173"/>
            <a:ext cx="3570428" cy="3908097"/>
          </a:xfrm>
          <a:custGeom>
            <a:avLst/>
            <a:gdLst/>
            <a:ahLst/>
            <a:cxnLst/>
            <a:rect r="r" b="b" t="t" l="l"/>
            <a:pathLst>
              <a:path h="3908097" w="3570428">
                <a:moveTo>
                  <a:pt x="0" y="0"/>
                </a:moveTo>
                <a:lnTo>
                  <a:pt x="3570428" y="0"/>
                </a:lnTo>
                <a:lnTo>
                  <a:pt x="3570428" y="3908096"/>
                </a:lnTo>
                <a:lnTo>
                  <a:pt x="0" y="390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68811" y="2116464"/>
            <a:ext cx="14750378" cy="6838585"/>
          </a:xfrm>
          <a:custGeom>
            <a:avLst/>
            <a:gdLst/>
            <a:ahLst/>
            <a:cxnLst/>
            <a:rect r="r" b="b" t="t" l="l"/>
            <a:pathLst>
              <a:path h="6838585" w="14750378">
                <a:moveTo>
                  <a:pt x="0" y="0"/>
                </a:moveTo>
                <a:lnTo>
                  <a:pt x="14750378" y="0"/>
                </a:lnTo>
                <a:lnTo>
                  <a:pt x="14750378" y="6838585"/>
                </a:lnTo>
                <a:lnTo>
                  <a:pt x="0" y="6838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730" r="-270" b="-11924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982131" y="1967015"/>
            <a:ext cx="14323738" cy="6864721"/>
          </a:xfrm>
          <a:custGeom>
            <a:avLst/>
            <a:gdLst/>
            <a:ahLst/>
            <a:cxnLst/>
            <a:rect r="r" b="b" t="t" l="l"/>
            <a:pathLst>
              <a:path h="6864721" w="14323738">
                <a:moveTo>
                  <a:pt x="0" y="0"/>
                </a:moveTo>
                <a:lnTo>
                  <a:pt x="14323738" y="0"/>
                </a:lnTo>
                <a:lnTo>
                  <a:pt x="14323738" y="6864721"/>
                </a:lnTo>
                <a:lnTo>
                  <a:pt x="0" y="6864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461" r="-355" b="-8325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0754" y="1539541"/>
            <a:ext cx="15198188" cy="7207917"/>
          </a:xfrm>
          <a:custGeom>
            <a:avLst/>
            <a:gdLst/>
            <a:ahLst/>
            <a:cxnLst/>
            <a:rect r="r" b="b" t="t" l="l"/>
            <a:pathLst>
              <a:path h="7207917" w="15198188">
                <a:moveTo>
                  <a:pt x="0" y="0"/>
                </a:moveTo>
                <a:lnTo>
                  <a:pt x="15198189" y="0"/>
                </a:lnTo>
                <a:lnTo>
                  <a:pt x="15198189" y="7207918"/>
                </a:lnTo>
                <a:lnTo>
                  <a:pt x="0" y="7207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14" r="-16" b="-991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1753123"/>
            <a:ext cx="15101971" cy="7110128"/>
          </a:xfrm>
          <a:custGeom>
            <a:avLst/>
            <a:gdLst/>
            <a:ahLst/>
            <a:cxnLst/>
            <a:rect r="r" b="b" t="t" l="l"/>
            <a:pathLst>
              <a:path h="7110128" w="15101971">
                <a:moveTo>
                  <a:pt x="0" y="0"/>
                </a:moveTo>
                <a:lnTo>
                  <a:pt x="15101971" y="0"/>
                </a:lnTo>
                <a:lnTo>
                  <a:pt x="15101971" y="7110128"/>
                </a:lnTo>
                <a:lnTo>
                  <a:pt x="0" y="7110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810" r="0" b="-9665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23757" y="1967015"/>
            <a:ext cx="14303554" cy="6758364"/>
          </a:xfrm>
          <a:custGeom>
            <a:avLst/>
            <a:gdLst/>
            <a:ahLst/>
            <a:cxnLst/>
            <a:rect r="r" b="b" t="t" l="l"/>
            <a:pathLst>
              <a:path h="6758364" w="14303554">
                <a:moveTo>
                  <a:pt x="0" y="0"/>
                </a:moveTo>
                <a:lnTo>
                  <a:pt x="14303553" y="0"/>
                </a:lnTo>
                <a:lnTo>
                  <a:pt x="14303553" y="6758364"/>
                </a:lnTo>
                <a:lnTo>
                  <a:pt x="0" y="6758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703" r="0" b="-10344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1753512"/>
            <a:ext cx="14736012" cy="7162821"/>
          </a:xfrm>
          <a:custGeom>
            <a:avLst/>
            <a:gdLst/>
            <a:ahLst/>
            <a:cxnLst/>
            <a:rect r="r" b="b" t="t" l="l"/>
            <a:pathLst>
              <a:path h="7162821" w="14736012">
                <a:moveTo>
                  <a:pt x="0" y="0"/>
                </a:moveTo>
                <a:lnTo>
                  <a:pt x="14736012" y="0"/>
                </a:lnTo>
                <a:lnTo>
                  <a:pt x="14736012" y="7162821"/>
                </a:lnTo>
                <a:lnTo>
                  <a:pt x="0" y="716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88" r="-16" b="-6852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19979" y="1967015"/>
            <a:ext cx="14648041" cy="6896415"/>
          </a:xfrm>
          <a:custGeom>
            <a:avLst/>
            <a:gdLst/>
            <a:ahLst/>
            <a:cxnLst/>
            <a:rect r="r" b="b" t="t" l="l"/>
            <a:pathLst>
              <a:path h="6896415" w="14648041">
                <a:moveTo>
                  <a:pt x="0" y="0"/>
                </a:moveTo>
                <a:lnTo>
                  <a:pt x="14648042" y="0"/>
                </a:lnTo>
                <a:lnTo>
                  <a:pt x="14648042" y="6896414"/>
                </a:lnTo>
                <a:lnTo>
                  <a:pt x="0" y="6896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175" r="0" b="-10299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6146" y="3740842"/>
            <a:ext cx="12387037" cy="203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b="true" sz="11886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SSAS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84851" y="858507"/>
            <a:ext cx="11981364" cy="8393195"/>
          </a:xfrm>
          <a:custGeom>
            <a:avLst/>
            <a:gdLst/>
            <a:ahLst/>
            <a:cxnLst/>
            <a:rect r="r" b="b" t="t" l="l"/>
            <a:pathLst>
              <a:path h="8393195" w="11981364">
                <a:moveTo>
                  <a:pt x="0" y="0"/>
                </a:moveTo>
                <a:lnTo>
                  <a:pt x="11981364" y="0"/>
                </a:lnTo>
                <a:lnTo>
                  <a:pt x="11981364" y="8393196"/>
                </a:lnTo>
                <a:lnTo>
                  <a:pt x="0" y="8393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498" t="-23381" r="-32804" b="-17382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248862" y="1666579"/>
            <a:ext cx="13253344" cy="7591721"/>
          </a:xfrm>
          <a:custGeom>
            <a:avLst/>
            <a:gdLst/>
            <a:ahLst/>
            <a:cxnLst/>
            <a:rect r="r" b="b" t="t" l="l"/>
            <a:pathLst>
              <a:path h="7591721" w="13253344">
                <a:moveTo>
                  <a:pt x="0" y="0"/>
                </a:moveTo>
                <a:lnTo>
                  <a:pt x="13253343" y="0"/>
                </a:lnTo>
                <a:lnTo>
                  <a:pt x="13253343" y="7591721"/>
                </a:lnTo>
                <a:lnTo>
                  <a:pt x="0" y="7591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437" t="-22569" r="-27397" b="-1867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24140" y="2909069"/>
            <a:ext cx="19644273" cy="6559660"/>
          </a:xfrm>
          <a:custGeom>
            <a:avLst/>
            <a:gdLst/>
            <a:ahLst/>
            <a:cxnLst/>
            <a:rect r="r" b="b" t="t" l="l"/>
            <a:pathLst>
              <a:path h="6559660" w="19644273">
                <a:moveTo>
                  <a:pt x="0" y="0"/>
                </a:moveTo>
                <a:lnTo>
                  <a:pt x="19644273" y="0"/>
                </a:lnTo>
                <a:lnTo>
                  <a:pt x="19644273" y="6559660"/>
                </a:lnTo>
                <a:lnTo>
                  <a:pt x="0" y="6559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8" t="-35290" r="-4010" b="-4107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52360" y="1134117"/>
            <a:ext cx="8537178" cy="177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8"/>
              </a:lnSpc>
            </a:pPr>
            <a:r>
              <a:rPr lang="en-US" sz="512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Gravity bookstore DB diagram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0481" y="4013348"/>
            <a:ext cx="12387037" cy="203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b="true" sz="11886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908365" y="488672"/>
            <a:ext cx="9433881" cy="8857201"/>
          </a:xfrm>
          <a:custGeom>
            <a:avLst/>
            <a:gdLst/>
            <a:ahLst/>
            <a:cxnLst/>
            <a:rect r="r" b="b" t="t" l="l"/>
            <a:pathLst>
              <a:path h="8857201" w="9433881">
                <a:moveTo>
                  <a:pt x="0" y="0"/>
                </a:moveTo>
                <a:lnTo>
                  <a:pt x="9433881" y="0"/>
                </a:lnTo>
                <a:lnTo>
                  <a:pt x="9433881" y="8857202"/>
                </a:lnTo>
                <a:lnTo>
                  <a:pt x="0" y="8857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1738699" y="3382346"/>
            <a:ext cx="11843532" cy="131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3792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Gravity bookstore</a:t>
            </a:r>
          </a:p>
          <a:p>
            <a:pPr algn="ctr">
              <a:lnSpc>
                <a:spcPts val="5309"/>
              </a:lnSpc>
            </a:pPr>
            <a:r>
              <a:rPr lang="en-US" sz="3792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snow flake schema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3853704"/>
            <a:ext cx="15149885" cy="3470374"/>
          </a:xfrm>
          <a:custGeom>
            <a:avLst/>
            <a:gdLst/>
            <a:ahLst/>
            <a:cxnLst/>
            <a:rect r="r" b="b" t="t" l="l"/>
            <a:pathLst>
              <a:path h="3470374" w="15149885">
                <a:moveTo>
                  <a:pt x="0" y="0"/>
                </a:moveTo>
                <a:lnTo>
                  <a:pt x="15149886" y="0"/>
                </a:lnTo>
                <a:lnTo>
                  <a:pt x="15149886" y="3470374"/>
                </a:lnTo>
                <a:lnTo>
                  <a:pt x="0" y="347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302" r="-53046" b="-20251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16044" y="402947"/>
            <a:ext cx="6740185" cy="1694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7"/>
              </a:lnSpc>
            </a:pPr>
            <a:r>
              <a:rPr lang="en-US" sz="4927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9057" y="2719439"/>
            <a:ext cx="6740185" cy="65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7"/>
              </a:lnSpc>
            </a:pPr>
            <a:r>
              <a:rPr lang="en-US" sz="3827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Customer_order dimension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97957" y="3372210"/>
            <a:ext cx="13217512" cy="5599919"/>
          </a:xfrm>
          <a:custGeom>
            <a:avLst/>
            <a:gdLst/>
            <a:ahLst/>
            <a:cxnLst/>
            <a:rect r="r" b="b" t="t" l="l"/>
            <a:pathLst>
              <a:path h="5599919" w="13217512">
                <a:moveTo>
                  <a:pt x="0" y="0"/>
                </a:moveTo>
                <a:lnTo>
                  <a:pt x="13217513" y="0"/>
                </a:lnTo>
                <a:lnTo>
                  <a:pt x="13217513" y="5599919"/>
                </a:lnTo>
                <a:lnTo>
                  <a:pt x="0" y="5599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412" r="-88254" b="-10052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57893" y="393422"/>
            <a:ext cx="8731087" cy="25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b="true" sz="4827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</a:t>
            </a:r>
          </a:p>
          <a:p>
            <a:pPr algn="ctr">
              <a:lnSpc>
                <a:spcPts val="6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569057" y="2295796"/>
            <a:ext cx="7307317" cy="6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Date dimension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06364" y="3794764"/>
            <a:ext cx="14740020" cy="4485594"/>
          </a:xfrm>
          <a:custGeom>
            <a:avLst/>
            <a:gdLst/>
            <a:ahLst/>
            <a:cxnLst/>
            <a:rect r="r" b="b" t="t" l="l"/>
            <a:pathLst>
              <a:path h="4485594" w="14740020">
                <a:moveTo>
                  <a:pt x="0" y="0"/>
                </a:moveTo>
                <a:lnTo>
                  <a:pt x="14740021" y="0"/>
                </a:lnTo>
                <a:lnTo>
                  <a:pt x="14740021" y="4485595"/>
                </a:lnTo>
                <a:lnTo>
                  <a:pt x="0" y="448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3398" r="-56813" b="-13645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57893" y="393422"/>
            <a:ext cx="8731087" cy="25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b="true" sz="4827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</a:t>
            </a:r>
          </a:p>
          <a:p>
            <a:pPr algn="ctr">
              <a:lnSpc>
                <a:spcPts val="6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36683" y="2745641"/>
            <a:ext cx="7307317" cy="6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Address dimension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4001298"/>
            <a:ext cx="14074101" cy="4116535"/>
          </a:xfrm>
          <a:custGeom>
            <a:avLst/>
            <a:gdLst/>
            <a:ahLst/>
            <a:cxnLst/>
            <a:rect r="r" b="b" t="t" l="l"/>
            <a:pathLst>
              <a:path h="4116535" w="14074101">
                <a:moveTo>
                  <a:pt x="0" y="0"/>
                </a:moveTo>
                <a:lnTo>
                  <a:pt x="14074101" y="0"/>
                </a:lnTo>
                <a:lnTo>
                  <a:pt x="14074101" y="4116536"/>
                </a:lnTo>
                <a:lnTo>
                  <a:pt x="0" y="4116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7027" r="-96703" b="-21126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57893" y="393422"/>
            <a:ext cx="8731087" cy="25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b="true" sz="4827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</a:t>
            </a:r>
          </a:p>
          <a:p>
            <a:pPr algn="ctr">
              <a:lnSpc>
                <a:spcPts val="6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36683" y="2745641"/>
            <a:ext cx="7307317" cy="6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Time dimension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9057" y="3678780"/>
            <a:ext cx="14419388" cy="5442156"/>
          </a:xfrm>
          <a:custGeom>
            <a:avLst/>
            <a:gdLst/>
            <a:ahLst/>
            <a:cxnLst/>
            <a:rect r="r" b="b" t="t" l="l"/>
            <a:pathLst>
              <a:path h="5442156" w="14419388">
                <a:moveTo>
                  <a:pt x="0" y="0"/>
                </a:moveTo>
                <a:lnTo>
                  <a:pt x="14419388" y="0"/>
                </a:lnTo>
                <a:lnTo>
                  <a:pt x="14419388" y="5442156"/>
                </a:lnTo>
                <a:lnTo>
                  <a:pt x="0" y="5442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102" r="-60535" b="-9515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78457" y="933450"/>
            <a:ext cx="8731087" cy="25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7"/>
              </a:lnSpc>
            </a:pPr>
            <a:r>
              <a:rPr lang="en-US" b="true" sz="4827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MAPPING FACTS &amp; DIMENSIONS</a:t>
            </a:r>
          </a:p>
          <a:p>
            <a:pPr algn="ctr">
              <a:lnSpc>
                <a:spcPts val="66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36683" y="2745641"/>
            <a:ext cx="7307317" cy="61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Book dimension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DAGdAzUyT7s</dc:identifier>
  <dcterms:modified xsi:type="dcterms:W3CDTF">2011-08-01T06:04:30Z</dcterms:modified>
  <cp:revision>1</cp:revision>
  <dc:title>Black Yellow Modern Minimalist Elegant Presentation</dc:title>
</cp:coreProperties>
</file>